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240288" cy="4247991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2068148" indent="670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4145238" indent="670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6222330" indent="670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8299420" indent="670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3219602" algn="l" defTabSz="1287841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3863523" algn="l" defTabSz="1287841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4507443" algn="l" defTabSz="1287841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5151364" algn="l" defTabSz="1287841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82" userDrawn="1">
          <p15:clr>
            <a:srgbClr val="A4A3A4"/>
          </p15:clr>
        </p15:guide>
        <p15:guide id="2" pos="952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F26E2"/>
    <a:srgbClr val="6565FF"/>
    <a:srgbClr val="6666FF"/>
    <a:srgbClr val="0000FF"/>
    <a:srgbClr val="0033CC"/>
    <a:srgbClr val="3366FF"/>
    <a:srgbClr val="BFB0F6"/>
    <a:srgbClr val="5840E8"/>
    <a:srgbClr val="605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36FE36-84A3-DB4E-9EBE-E2FFF768108E}" v="1" dt="2021-07-07T06:41:35.7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5741" autoAdjust="0"/>
  </p:normalViewPr>
  <p:slideViewPr>
    <p:cSldViewPr>
      <p:cViewPr varScale="1">
        <p:scale>
          <a:sx n="14" d="100"/>
          <a:sy n="14" d="100"/>
        </p:scale>
        <p:origin x="2693" y="10"/>
      </p:cViewPr>
      <p:guideLst>
        <p:guide orient="horz" pos="13382"/>
        <p:guide pos="952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5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陳 奕安" userId="bf1ee7c4-2b7b-4156-bf66-626e4fbaa3cb" providerId="ADAL" clId="{0436FE36-84A3-DB4E-9EBE-E2FFF768108E}"/>
    <pc:docChg chg="modSld">
      <pc:chgData name="陳 奕安" userId="bf1ee7c4-2b7b-4156-bf66-626e4fbaa3cb" providerId="ADAL" clId="{0436FE36-84A3-DB4E-9EBE-E2FFF768108E}" dt="2021-07-07T06:41:35.733" v="0" actId="767"/>
      <pc:docMkLst>
        <pc:docMk/>
      </pc:docMkLst>
      <pc:sldChg chg="addSp modSp">
        <pc:chgData name="陳 奕安" userId="bf1ee7c4-2b7b-4156-bf66-626e4fbaa3cb" providerId="ADAL" clId="{0436FE36-84A3-DB4E-9EBE-E2FFF768108E}" dt="2021-07-07T06:41:35.733" v="0" actId="767"/>
        <pc:sldMkLst>
          <pc:docMk/>
          <pc:sldMk cId="0" sldId="257"/>
        </pc:sldMkLst>
        <pc:spChg chg="add mod">
          <ac:chgData name="陳 奕安" userId="bf1ee7c4-2b7b-4156-bf66-626e4fbaa3cb" providerId="ADAL" clId="{0436FE36-84A3-DB4E-9EBE-E2FFF768108E}" dt="2021-07-07T06:41:35.733" v="0" actId="767"/>
          <ac:spMkLst>
            <pc:docMk/>
            <pc:sldMk cId="0" sldId="257"/>
            <ac:spMk id="2" creationId="{6E97317A-55D1-EA42-BB48-7CAB04E0BDA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9123C69-ABDE-442A-88A2-25A584A24463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0E25066-193F-41AB-8024-94AF5D47C23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6859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7368C62-EC2C-43BE-9171-2E71838CD7BE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685800"/>
            <a:ext cx="2438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7B04256-F5B9-4BD7-926C-DA04F06359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987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5493" kern="1200">
        <a:solidFill>
          <a:schemeClr val="tx1"/>
        </a:solidFill>
        <a:latin typeface="+mn-lt"/>
        <a:ea typeface="+mn-ea"/>
        <a:cs typeface="+mn-cs"/>
      </a:defRPr>
    </a:lvl1pPr>
    <a:lvl2pPr marL="2068148" algn="l" rtl="0" eaLnBrk="0" fontAlgn="base" hangingPunct="0">
      <a:spcBef>
        <a:spcPct val="30000"/>
      </a:spcBef>
      <a:spcAft>
        <a:spcPct val="0"/>
      </a:spcAft>
      <a:defRPr sz="5493" kern="1200">
        <a:solidFill>
          <a:schemeClr val="tx1"/>
        </a:solidFill>
        <a:latin typeface="+mn-lt"/>
        <a:ea typeface="+mn-ea"/>
        <a:cs typeface="+mn-cs"/>
      </a:defRPr>
    </a:lvl2pPr>
    <a:lvl3pPr marL="4145238" algn="l" rtl="0" eaLnBrk="0" fontAlgn="base" hangingPunct="0">
      <a:spcBef>
        <a:spcPct val="30000"/>
      </a:spcBef>
      <a:spcAft>
        <a:spcPct val="0"/>
      </a:spcAft>
      <a:defRPr sz="5493" kern="1200">
        <a:solidFill>
          <a:schemeClr val="tx1"/>
        </a:solidFill>
        <a:latin typeface="+mn-lt"/>
        <a:ea typeface="+mn-ea"/>
        <a:cs typeface="+mn-cs"/>
      </a:defRPr>
    </a:lvl3pPr>
    <a:lvl4pPr marL="6222330" algn="l" rtl="0" eaLnBrk="0" fontAlgn="base" hangingPunct="0">
      <a:spcBef>
        <a:spcPct val="30000"/>
      </a:spcBef>
      <a:spcAft>
        <a:spcPct val="0"/>
      </a:spcAft>
      <a:defRPr sz="5493" kern="1200">
        <a:solidFill>
          <a:schemeClr val="tx1"/>
        </a:solidFill>
        <a:latin typeface="+mn-lt"/>
        <a:ea typeface="+mn-ea"/>
        <a:cs typeface="+mn-cs"/>
      </a:defRPr>
    </a:lvl4pPr>
    <a:lvl5pPr marL="8299420" algn="l" rtl="0" eaLnBrk="0" fontAlgn="base" hangingPunct="0">
      <a:spcBef>
        <a:spcPct val="30000"/>
      </a:spcBef>
      <a:spcAft>
        <a:spcPct val="0"/>
      </a:spcAft>
      <a:defRPr sz="5493" kern="1200">
        <a:solidFill>
          <a:schemeClr val="tx1"/>
        </a:solidFill>
        <a:latin typeface="+mn-lt"/>
        <a:ea typeface="+mn-ea"/>
        <a:cs typeface="+mn-cs"/>
      </a:defRPr>
    </a:lvl5pPr>
    <a:lvl6pPr marL="10384404" algn="l" defTabSz="4153762" rtl="0" eaLnBrk="1" latinLnBrk="0" hangingPunct="1">
      <a:defRPr sz="5493" kern="1200">
        <a:solidFill>
          <a:schemeClr val="tx1"/>
        </a:solidFill>
        <a:latin typeface="+mn-lt"/>
        <a:ea typeface="+mn-ea"/>
        <a:cs typeface="+mn-cs"/>
      </a:defRPr>
    </a:lvl6pPr>
    <a:lvl7pPr marL="12461282" algn="l" defTabSz="4153762" rtl="0" eaLnBrk="1" latinLnBrk="0" hangingPunct="1">
      <a:defRPr sz="5493" kern="1200">
        <a:solidFill>
          <a:schemeClr val="tx1"/>
        </a:solidFill>
        <a:latin typeface="+mn-lt"/>
        <a:ea typeface="+mn-ea"/>
        <a:cs typeface="+mn-cs"/>
      </a:defRPr>
    </a:lvl7pPr>
    <a:lvl8pPr marL="14538165" algn="l" defTabSz="4153762" rtl="0" eaLnBrk="1" latinLnBrk="0" hangingPunct="1">
      <a:defRPr sz="5493" kern="1200">
        <a:solidFill>
          <a:schemeClr val="tx1"/>
        </a:solidFill>
        <a:latin typeface="+mn-lt"/>
        <a:ea typeface="+mn-ea"/>
        <a:cs typeface="+mn-cs"/>
      </a:defRPr>
    </a:lvl8pPr>
    <a:lvl9pPr marL="16615044" algn="l" defTabSz="4153762" rtl="0" eaLnBrk="1" latinLnBrk="0" hangingPunct="1">
      <a:defRPr sz="54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09800" y="685800"/>
            <a:ext cx="24384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88B8E6-CE09-482D-BE97-F1CF2F924E96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6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8023" y="13196315"/>
            <a:ext cx="25704245" cy="910564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536044" y="24071952"/>
            <a:ext cx="21168202" cy="1085597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71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43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15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8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58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430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01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573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2F766-B0A4-4416-AAA8-30AF24096CCF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60BF5-CCED-4E1E-9EA3-97A87C19F66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6D410-7180-4494-9AD2-4A5C64C395B0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31F50-2E35-4EB1-815C-82E676918F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8154" y="9734981"/>
            <a:ext cx="21162953" cy="2074140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04045" y="9734981"/>
            <a:ext cx="62990101" cy="2074140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03F23-4342-4912-A9D3-460F08FA15A0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0A5C5-C8F9-4565-9368-6C5391AE31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7A5C-5F5C-4245-A500-3FE4178684CB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20F13-40C9-453E-A147-E865FEE2FB0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8775" y="27297288"/>
            <a:ext cx="25704245" cy="8436983"/>
          </a:xfrm>
        </p:spPr>
        <p:txBody>
          <a:bodyPr anchor="t"/>
          <a:lstStyle>
            <a:lvl1pPr algn="l">
              <a:defRPr sz="18119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88775" y="18004809"/>
            <a:ext cx="25704245" cy="9292479"/>
          </a:xfrm>
        </p:spPr>
        <p:txBody>
          <a:bodyPr anchor="b"/>
          <a:lstStyle>
            <a:lvl1pPr marL="0" indent="0">
              <a:buNone/>
              <a:defRPr sz="9130">
                <a:solidFill>
                  <a:schemeClr val="tx1">
                    <a:tint val="75000"/>
                  </a:schemeClr>
                </a:solidFill>
              </a:defRPr>
            </a:lvl1pPr>
            <a:lvl2pPr marL="2071667" indent="0">
              <a:buNone/>
              <a:defRPr sz="8147">
                <a:solidFill>
                  <a:schemeClr val="tx1">
                    <a:tint val="75000"/>
                  </a:schemeClr>
                </a:solidFill>
              </a:defRPr>
            </a:lvl2pPr>
            <a:lvl3pPr marL="4143338" indent="0">
              <a:buNone/>
              <a:defRPr sz="7304">
                <a:solidFill>
                  <a:schemeClr val="tx1">
                    <a:tint val="75000"/>
                  </a:schemeClr>
                </a:solidFill>
              </a:defRPr>
            </a:lvl3pPr>
            <a:lvl4pPr marL="6215005" indent="0">
              <a:buNone/>
              <a:defRPr sz="6321">
                <a:solidFill>
                  <a:schemeClr val="tx1">
                    <a:tint val="75000"/>
                  </a:schemeClr>
                </a:solidFill>
              </a:defRPr>
            </a:lvl4pPr>
            <a:lvl5pPr marL="8286678" indent="0">
              <a:buNone/>
              <a:defRPr sz="6321">
                <a:solidFill>
                  <a:schemeClr val="tx1">
                    <a:tint val="75000"/>
                  </a:schemeClr>
                </a:solidFill>
              </a:defRPr>
            </a:lvl5pPr>
            <a:lvl6pPr marL="10358343" indent="0">
              <a:buNone/>
              <a:defRPr sz="6321">
                <a:solidFill>
                  <a:schemeClr val="tx1">
                    <a:tint val="75000"/>
                  </a:schemeClr>
                </a:solidFill>
              </a:defRPr>
            </a:lvl6pPr>
            <a:lvl7pPr marL="12430011" indent="0">
              <a:buNone/>
              <a:defRPr sz="6321">
                <a:solidFill>
                  <a:schemeClr val="tx1">
                    <a:tint val="75000"/>
                  </a:schemeClr>
                </a:solidFill>
              </a:defRPr>
            </a:lvl7pPr>
            <a:lvl8pPr marL="14501682" indent="0">
              <a:buNone/>
              <a:defRPr sz="6321">
                <a:solidFill>
                  <a:schemeClr val="tx1">
                    <a:tint val="75000"/>
                  </a:schemeClr>
                </a:solidFill>
              </a:defRPr>
            </a:lvl8pPr>
            <a:lvl9pPr marL="16573349" indent="0">
              <a:buNone/>
              <a:defRPr sz="63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D2D56-CBA2-4201-8ABB-C9BD0C078240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57F9-00AE-4779-A44A-4FD83A9525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04048" y="56718562"/>
            <a:ext cx="42073901" cy="160430507"/>
          </a:xfrm>
        </p:spPr>
        <p:txBody>
          <a:bodyPr/>
          <a:lstStyle>
            <a:lvl1pPr>
              <a:defRPr sz="12641"/>
            </a:lvl1pPr>
            <a:lvl2pPr>
              <a:defRPr sz="10956"/>
            </a:lvl2pPr>
            <a:lvl3pPr>
              <a:defRPr sz="9130"/>
            </a:lvl3pPr>
            <a:lvl4pPr>
              <a:defRPr sz="8147"/>
            </a:lvl4pPr>
            <a:lvl5pPr>
              <a:defRPr sz="8147"/>
            </a:lvl5pPr>
            <a:lvl6pPr>
              <a:defRPr sz="8147"/>
            </a:lvl6pPr>
            <a:lvl7pPr>
              <a:defRPr sz="8147"/>
            </a:lvl7pPr>
            <a:lvl8pPr>
              <a:defRPr sz="8147"/>
            </a:lvl8pPr>
            <a:lvl9pPr>
              <a:defRPr sz="814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81952" y="56718562"/>
            <a:ext cx="42079153" cy="160430507"/>
          </a:xfrm>
        </p:spPr>
        <p:txBody>
          <a:bodyPr/>
          <a:lstStyle>
            <a:lvl1pPr>
              <a:defRPr sz="12641"/>
            </a:lvl1pPr>
            <a:lvl2pPr>
              <a:defRPr sz="10956"/>
            </a:lvl2pPr>
            <a:lvl3pPr>
              <a:defRPr sz="9130"/>
            </a:lvl3pPr>
            <a:lvl4pPr>
              <a:defRPr sz="8147"/>
            </a:lvl4pPr>
            <a:lvl5pPr>
              <a:defRPr sz="8147"/>
            </a:lvl5pPr>
            <a:lvl6pPr>
              <a:defRPr sz="8147"/>
            </a:lvl6pPr>
            <a:lvl7pPr>
              <a:defRPr sz="8147"/>
            </a:lvl7pPr>
            <a:lvl8pPr>
              <a:defRPr sz="8147"/>
            </a:lvl8pPr>
            <a:lvl9pPr>
              <a:defRPr sz="814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95BA-3C7B-4FF7-8E6B-25056BF36E5E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C0DD-81D0-4FB1-8192-2A2870C8BF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2016" y="1701169"/>
            <a:ext cx="27216259" cy="707998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2017" y="9508816"/>
            <a:ext cx="13361379" cy="3962821"/>
          </a:xfrm>
        </p:spPr>
        <p:txBody>
          <a:bodyPr anchor="b"/>
          <a:lstStyle>
            <a:lvl1pPr marL="0" indent="0">
              <a:buNone/>
              <a:defRPr sz="10956" b="1"/>
            </a:lvl1pPr>
            <a:lvl2pPr marL="2071667" indent="0">
              <a:buNone/>
              <a:defRPr sz="9130" b="1"/>
            </a:lvl2pPr>
            <a:lvl3pPr marL="4143338" indent="0">
              <a:buNone/>
              <a:defRPr sz="8147" b="1"/>
            </a:lvl3pPr>
            <a:lvl4pPr marL="6215005" indent="0">
              <a:buNone/>
              <a:defRPr sz="7304" b="1"/>
            </a:lvl4pPr>
            <a:lvl5pPr marL="8286678" indent="0">
              <a:buNone/>
              <a:defRPr sz="7304" b="1"/>
            </a:lvl5pPr>
            <a:lvl6pPr marL="10358343" indent="0">
              <a:buNone/>
              <a:defRPr sz="7304" b="1"/>
            </a:lvl6pPr>
            <a:lvl7pPr marL="12430011" indent="0">
              <a:buNone/>
              <a:defRPr sz="7304" b="1"/>
            </a:lvl7pPr>
            <a:lvl8pPr marL="14501682" indent="0">
              <a:buNone/>
              <a:defRPr sz="7304" b="1"/>
            </a:lvl8pPr>
            <a:lvl9pPr marL="16573349" indent="0">
              <a:buNone/>
              <a:defRPr sz="7304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2017" y="13471642"/>
            <a:ext cx="13361379" cy="24475119"/>
          </a:xfrm>
        </p:spPr>
        <p:txBody>
          <a:bodyPr/>
          <a:lstStyle>
            <a:lvl1pPr>
              <a:defRPr sz="10956"/>
            </a:lvl1pPr>
            <a:lvl2pPr>
              <a:defRPr sz="9130"/>
            </a:lvl2pPr>
            <a:lvl3pPr>
              <a:defRPr sz="8147"/>
            </a:lvl3pPr>
            <a:lvl4pPr>
              <a:defRPr sz="7304"/>
            </a:lvl4pPr>
            <a:lvl5pPr>
              <a:defRPr sz="7304"/>
            </a:lvl5pPr>
            <a:lvl6pPr>
              <a:defRPr sz="7304"/>
            </a:lvl6pPr>
            <a:lvl7pPr>
              <a:defRPr sz="7304"/>
            </a:lvl7pPr>
            <a:lvl8pPr>
              <a:defRPr sz="7304"/>
            </a:lvl8pPr>
            <a:lvl9pPr>
              <a:defRPr sz="7304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61652" y="9508816"/>
            <a:ext cx="13366626" cy="3962821"/>
          </a:xfrm>
        </p:spPr>
        <p:txBody>
          <a:bodyPr anchor="b"/>
          <a:lstStyle>
            <a:lvl1pPr marL="0" indent="0">
              <a:buNone/>
              <a:defRPr sz="10956" b="1"/>
            </a:lvl1pPr>
            <a:lvl2pPr marL="2071667" indent="0">
              <a:buNone/>
              <a:defRPr sz="9130" b="1"/>
            </a:lvl2pPr>
            <a:lvl3pPr marL="4143338" indent="0">
              <a:buNone/>
              <a:defRPr sz="8147" b="1"/>
            </a:lvl3pPr>
            <a:lvl4pPr marL="6215005" indent="0">
              <a:buNone/>
              <a:defRPr sz="7304" b="1"/>
            </a:lvl4pPr>
            <a:lvl5pPr marL="8286678" indent="0">
              <a:buNone/>
              <a:defRPr sz="7304" b="1"/>
            </a:lvl5pPr>
            <a:lvl6pPr marL="10358343" indent="0">
              <a:buNone/>
              <a:defRPr sz="7304" b="1"/>
            </a:lvl6pPr>
            <a:lvl7pPr marL="12430011" indent="0">
              <a:buNone/>
              <a:defRPr sz="7304" b="1"/>
            </a:lvl7pPr>
            <a:lvl8pPr marL="14501682" indent="0">
              <a:buNone/>
              <a:defRPr sz="7304" b="1"/>
            </a:lvl8pPr>
            <a:lvl9pPr marL="16573349" indent="0">
              <a:buNone/>
              <a:defRPr sz="7304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61652" y="13471642"/>
            <a:ext cx="13366626" cy="24475119"/>
          </a:xfrm>
        </p:spPr>
        <p:txBody>
          <a:bodyPr/>
          <a:lstStyle>
            <a:lvl1pPr>
              <a:defRPr sz="10956"/>
            </a:lvl1pPr>
            <a:lvl2pPr>
              <a:defRPr sz="9130"/>
            </a:lvl2pPr>
            <a:lvl3pPr>
              <a:defRPr sz="8147"/>
            </a:lvl3pPr>
            <a:lvl4pPr>
              <a:defRPr sz="7304"/>
            </a:lvl4pPr>
            <a:lvl5pPr>
              <a:defRPr sz="7304"/>
            </a:lvl5pPr>
            <a:lvl6pPr>
              <a:defRPr sz="7304"/>
            </a:lvl6pPr>
            <a:lvl7pPr>
              <a:defRPr sz="7304"/>
            </a:lvl7pPr>
            <a:lvl8pPr>
              <a:defRPr sz="7304"/>
            </a:lvl8pPr>
            <a:lvl9pPr>
              <a:defRPr sz="7304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B13F0-8047-4201-8E83-FDCD21B19C12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276F5-F020-4489-B798-FB7A15BEE3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18709-A595-4FCC-A4D7-A8772AEF330F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85B28-49A7-4389-BB83-0EB4FE22BD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15B26-D04F-432A-B404-F60683529A4A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099A7-C34A-4187-AE6B-0B18F1B4E74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2021" y="1691332"/>
            <a:ext cx="9948847" cy="7197984"/>
          </a:xfrm>
        </p:spPr>
        <p:txBody>
          <a:bodyPr anchor="b"/>
          <a:lstStyle>
            <a:lvl1pPr algn="l">
              <a:defRPr sz="913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23115" y="1691339"/>
            <a:ext cx="16905161" cy="36255429"/>
          </a:xfrm>
        </p:spPr>
        <p:txBody>
          <a:bodyPr/>
          <a:lstStyle>
            <a:lvl1pPr>
              <a:defRPr sz="14467"/>
            </a:lvl1pPr>
            <a:lvl2pPr>
              <a:defRPr sz="12641"/>
            </a:lvl2pPr>
            <a:lvl3pPr>
              <a:defRPr sz="10956"/>
            </a:lvl3pPr>
            <a:lvl4pPr>
              <a:defRPr sz="9130"/>
            </a:lvl4pPr>
            <a:lvl5pPr>
              <a:defRPr sz="9130"/>
            </a:lvl5pPr>
            <a:lvl6pPr>
              <a:defRPr sz="9130"/>
            </a:lvl6pPr>
            <a:lvl7pPr>
              <a:defRPr sz="9130"/>
            </a:lvl7pPr>
            <a:lvl8pPr>
              <a:defRPr sz="9130"/>
            </a:lvl8pPr>
            <a:lvl9pPr>
              <a:defRPr sz="913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2021" y="8889326"/>
            <a:ext cx="9948847" cy="29057444"/>
          </a:xfrm>
        </p:spPr>
        <p:txBody>
          <a:bodyPr/>
          <a:lstStyle>
            <a:lvl1pPr marL="0" indent="0">
              <a:buNone/>
              <a:defRPr sz="6321"/>
            </a:lvl1pPr>
            <a:lvl2pPr marL="2071667" indent="0">
              <a:buNone/>
              <a:defRPr sz="5478"/>
            </a:lvl2pPr>
            <a:lvl3pPr marL="4143338" indent="0">
              <a:buNone/>
              <a:defRPr sz="4495"/>
            </a:lvl3pPr>
            <a:lvl4pPr marL="6215005" indent="0">
              <a:buNone/>
              <a:defRPr sz="4073"/>
            </a:lvl4pPr>
            <a:lvl5pPr marL="8286678" indent="0">
              <a:buNone/>
              <a:defRPr sz="4073"/>
            </a:lvl5pPr>
            <a:lvl6pPr marL="10358343" indent="0">
              <a:buNone/>
              <a:defRPr sz="4073"/>
            </a:lvl6pPr>
            <a:lvl7pPr marL="12430011" indent="0">
              <a:buNone/>
              <a:defRPr sz="4073"/>
            </a:lvl7pPr>
            <a:lvl8pPr marL="14501682" indent="0">
              <a:buNone/>
              <a:defRPr sz="4073"/>
            </a:lvl8pPr>
            <a:lvl9pPr marL="16573349" indent="0">
              <a:buNone/>
              <a:defRPr sz="407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FBD38-1AB8-4A96-81FD-FE9DCE8D2EFC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F8B63-5E80-43FE-AD39-A3262B41AE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27310" y="29735941"/>
            <a:ext cx="18144173" cy="3510495"/>
          </a:xfrm>
        </p:spPr>
        <p:txBody>
          <a:bodyPr anchor="b"/>
          <a:lstStyle>
            <a:lvl1pPr algn="l">
              <a:defRPr sz="913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27310" y="3795661"/>
            <a:ext cx="18144173" cy="25487948"/>
          </a:xfrm>
        </p:spPr>
        <p:txBody>
          <a:bodyPr rtlCol="0">
            <a:normAutofit/>
          </a:bodyPr>
          <a:lstStyle>
            <a:lvl1pPr marL="0" indent="0">
              <a:buNone/>
              <a:defRPr sz="14467"/>
            </a:lvl1pPr>
            <a:lvl2pPr marL="2071667" indent="0">
              <a:buNone/>
              <a:defRPr sz="12641"/>
            </a:lvl2pPr>
            <a:lvl3pPr marL="4143338" indent="0">
              <a:buNone/>
              <a:defRPr sz="10956"/>
            </a:lvl3pPr>
            <a:lvl4pPr marL="6215005" indent="0">
              <a:buNone/>
              <a:defRPr sz="9130"/>
            </a:lvl4pPr>
            <a:lvl5pPr marL="8286678" indent="0">
              <a:buNone/>
              <a:defRPr sz="9130"/>
            </a:lvl5pPr>
            <a:lvl6pPr marL="10358343" indent="0">
              <a:buNone/>
              <a:defRPr sz="9130"/>
            </a:lvl6pPr>
            <a:lvl7pPr marL="12430011" indent="0">
              <a:buNone/>
              <a:defRPr sz="9130"/>
            </a:lvl7pPr>
            <a:lvl8pPr marL="14501682" indent="0">
              <a:buNone/>
              <a:defRPr sz="9130"/>
            </a:lvl8pPr>
            <a:lvl9pPr marL="16573349" indent="0">
              <a:buNone/>
              <a:defRPr sz="913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27310" y="33246435"/>
            <a:ext cx="18144173" cy="4985488"/>
          </a:xfrm>
        </p:spPr>
        <p:txBody>
          <a:bodyPr/>
          <a:lstStyle>
            <a:lvl1pPr marL="0" indent="0">
              <a:buNone/>
              <a:defRPr sz="6321"/>
            </a:lvl1pPr>
            <a:lvl2pPr marL="2071667" indent="0">
              <a:buNone/>
              <a:defRPr sz="5478"/>
            </a:lvl2pPr>
            <a:lvl3pPr marL="4143338" indent="0">
              <a:buNone/>
              <a:defRPr sz="4495"/>
            </a:lvl3pPr>
            <a:lvl4pPr marL="6215005" indent="0">
              <a:buNone/>
              <a:defRPr sz="4073"/>
            </a:lvl4pPr>
            <a:lvl5pPr marL="8286678" indent="0">
              <a:buNone/>
              <a:defRPr sz="4073"/>
            </a:lvl5pPr>
            <a:lvl6pPr marL="10358343" indent="0">
              <a:buNone/>
              <a:defRPr sz="4073"/>
            </a:lvl6pPr>
            <a:lvl7pPr marL="12430011" indent="0">
              <a:buNone/>
              <a:defRPr sz="4073"/>
            </a:lvl7pPr>
            <a:lvl8pPr marL="14501682" indent="0">
              <a:buNone/>
              <a:defRPr sz="4073"/>
            </a:lvl8pPr>
            <a:lvl9pPr marL="16573349" indent="0">
              <a:buNone/>
              <a:defRPr sz="4073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855DC-89BD-44FB-A493-B29062DC9DD9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E4E13-D13C-4A9C-AE94-BF9551DA47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1512913" y="1701338"/>
            <a:ext cx="27214463" cy="70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4983" tIns="147493" rIns="294983" bIns="1474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1512913" y="9911461"/>
            <a:ext cx="27214463" cy="2803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4983" tIns="147493" rIns="294983" bIns="147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2913" y="39373802"/>
            <a:ext cx="7055020" cy="2261017"/>
          </a:xfrm>
          <a:prstGeom prst="rect">
            <a:avLst/>
          </a:prstGeom>
        </p:spPr>
        <p:txBody>
          <a:bodyPr vert="horz" lIns="294983" tIns="147493" rIns="294983" bIns="147493" rtlCol="0" anchor="ctr"/>
          <a:lstStyle>
            <a:lvl1pPr algn="l">
              <a:defRPr sz="5478">
                <a:solidFill>
                  <a:schemeClr val="tx1">
                    <a:tint val="75000"/>
                  </a:schemeClr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fld id="{56D6D350-BBA9-4D56-BA97-770131FEDFAB}" type="datetimeFigureOut">
              <a:rPr lang="zh-TW" altLang="en-US"/>
              <a:pPr>
                <a:defRPr/>
              </a:pPr>
              <a:t>2021/8/6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32249" y="39373802"/>
            <a:ext cx="9575792" cy="2261017"/>
          </a:xfrm>
          <a:prstGeom prst="rect">
            <a:avLst/>
          </a:prstGeom>
        </p:spPr>
        <p:txBody>
          <a:bodyPr vert="horz" lIns="294983" tIns="147493" rIns="294983" bIns="147493" rtlCol="0" anchor="ctr"/>
          <a:lstStyle>
            <a:lvl1pPr algn="ctr">
              <a:defRPr sz="5478">
                <a:solidFill>
                  <a:schemeClr val="tx1">
                    <a:tint val="75000"/>
                  </a:schemeClr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672357" y="39373802"/>
            <a:ext cx="7055019" cy="2261017"/>
          </a:xfrm>
          <a:prstGeom prst="rect">
            <a:avLst/>
          </a:prstGeom>
        </p:spPr>
        <p:txBody>
          <a:bodyPr vert="horz" lIns="294983" tIns="147493" rIns="294983" bIns="147493" rtlCol="0" anchor="ctr"/>
          <a:lstStyle>
            <a:lvl1pPr algn="r">
              <a:defRPr sz="5478">
                <a:solidFill>
                  <a:schemeClr val="tx1">
                    <a:tint val="75000"/>
                  </a:schemeClr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fld id="{3F0D58DF-325D-434E-981B-304D0736F4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140744" rtl="0" eaLnBrk="0" fontAlgn="base" hangingPunct="0">
        <a:spcBef>
          <a:spcPct val="0"/>
        </a:spcBef>
        <a:spcAft>
          <a:spcPct val="0"/>
        </a:spcAft>
        <a:defRPr sz="1994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40744" rtl="0" eaLnBrk="0" fontAlgn="base" hangingPunct="0">
        <a:spcBef>
          <a:spcPct val="0"/>
        </a:spcBef>
        <a:spcAft>
          <a:spcPct val="0"/>
        </a:spcAft>
        <a:defRPr sz="19945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defTabSz="4140744" rtl="0" eaLnBrk="0" fontAlgn="base" hangingPunct="0">
        <a:spcBef>
          <a:spcPct val="0"/>
        </a:spcBef>
        <a:spcAft>
          <a:spcPct val="0"/>
        </a:spcAft>
        <a:defRPr sz="19945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defTabSz="4140744" rtl="0" eaLnBrk="0" fontAlgn="base" hangingPunct="0">
        <a:spcBef>
          <a:spcPct val="0"/>
        </a:spcBef>
        <a:spcAft>
          <a:spcPct val="0"/>
        </a:spcAft>
        <a:defRPr sz="19945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defTabSz="4140744" rtl="0" eaLnBrk="0" fontAlgn="base" hangingPunct="0">
        <a:spcBef>
          <a:spcPct val="0"/>
        </a:spcBef>
        <a:spcAft>
          <a:spcPct val="0"/>
        </a:spcAft>
        <a:defRPr sz="19945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89792" algn="ctr" defTabSz="4142833" rtl="0" fontAlgn="base">
        <a:spcBef>
          <a:spcPct val="0"/>
        </a:spcBef>
        <a:spcAft>
          <a:spcPct val="0"/>
        </a:spcAft>
        <a:defRPr sz="19945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79586" algn="ctr" defTabSz="4142833" rtl="0" fontAlgn="base">
        <a:spcBef>
          <a:spcPct val="0"/>
        </a:spcBef>
        <a:spcAft>
          <a:spcPct val="0"/>
        </a:spcAft>
        <a:defRPr sz="19945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469379" algn="ctr" defTabSz="4142833" rtl="0" fontAlgn="base">
        <a:spcBef>
          <a:spcPct val="0"/>
        </a:spcBef>
        <a:spcAft>
          <a:spcPct val="0"/>
        </a:spcAft>
        <a:defRPr sz="19945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959173" algn="ctr" defTabSz="4142833" rtl="0" fontAlgn="base">
        <a:spcBef>
          <a:spcPct val="0"/>
        </a:spcBef>
        <a:spcAft>
          <a:spcPct val="0"/>
        </a:spcAft>
        <a:defRPr sz="19945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1551943" indent="-1551943" algn="l" defTabSz="4140744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467" kern="1200">
          <a:solidFill>
            <a:schemeClr val="tx1"/>
          </a:solidFill>
          <a:latin typeface="+mn-lt"/>
          <a:ea typeface="+mn-ea"/>
          <a:cs typeface="+mn-cs"/>
        </a:defRPr>
      </a:lvl1pPr>
      <a:lvl2pPr marL="3364773" indent="-1293285" algn="l" defTabSz="4140744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641" kern="1200">
          <a:solidFill>
            <a:schemeClr val="tx1"/>
          </a:solidFill>
          <a:latin typeface="+mn-lt"/>
          <a:ea typeface="+mn-ea"/>
          <a:cs typeface="+mn-cs"/>
        </a:defRPr>
      </a:lvl2pPr>
      <a:lvl3pPr marL="5177601" indent="-1034628" algn="l" defTabSz="4140744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956" kern="1200">
          <a:solidFill>
            <a:schemeClr val="tx1"/>
          </a:solidFill>
          <a:latin typeface="+mn-lt"/>
          <a:ea typeface="+mn-ea"/>
          <a:cs typeface="+mn-cs"/>
        </a:defRPr>
      </a:lvl3pPr>
      <a:lvl4pPr marL="7249089" indent="-1034628" algn="l" defTabSz="4140744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130" kern="1200">
          <a:solidFill>
            <a:schemeClr val="tx1"/>
          </a:solidFill>
          <a:latin typeface="+mn-lt"/>
          <a:ea typeface="+mn-ea"/>
          <a:cs typeface="+mn-cs"/>
        </a:defRPr>
      </a:lvl4pPr>
      <a:lvl5pPr marL="9320574" indent="-1034628" algn="l" defTabSz="4140744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130" kern="1200">
          <a:solidFill>
            <a:schemeClr val="tx1"/>
          </a:solidFill>
          <a:latin typeface="+mn-lt"/>
          <a:ea typeface="+mn-ea"/>
          <a:cs typeface="+mn-cs"/>
        </a:defRPr>
      </a:lvl5pPr>
      <a:lvl6pPr marL="11394177" indent="-1035834" algn="l" defTabSz="4143338" rtl="0" eaLnBrk="1" latinLnBrk="0" hangingPunct="1">
        <a:spcBef>
          <a:spcPct val="20000"/>
        </a:spcBef>
        <a:buFont typeface="Arial" pitchFamily="34" charset="0"/>
        <a:buChar char="•"/>
        <a:defRPr sz="9130" kern="1200">
          <a:solidFill>
            <a:schemeClr val="tx1"/>
          </a:solidFill>
          <a:latin typeface="+mn-lt"/>
          <a:ea typeface="+mn-ea"/>
          <a:cs typeface="+mn-cs"/>
        </a:defRPr>
      </a:lvl6pPr>
      <a:lvl7pPr marL="13465850" indent="-1035834" algn="l" defTabSz="4143338" rtl="0" eaLnBrk="1" latinLnBrk="0" hangingPunct="1">
        <a:spcBef>
          <a:spcPct val="20000"/>
        </a:spcBef>
        <a:buFont typeface="Arial" pitchFamily="34" charset="0"/>
        <a:buChar char="•"/>
        <a:defRPr sz="9130" kern="1200">
          <a:solidFill>
            <a:schemeClr val="tx1"/>
          </a:solidFill>
          <a:latin typeface="+mn-lt"/>
          <a:ea typeface="+mn-ea"/>
          <a:cs typeface="+mn-cs"/>
        </a:defRPr>
      </a:lvl7pPr>
      <a:lvl8pPr marL="15537515" indent="-1035834" algn="l" defTabSz="4143338" rtl="0" eaLnBrk="1" latinLnBrk="0" hangingPunct="1">
        <a:spcBef>
          <a:spcPct val="20000"/>
        </a:spcBef>
        <a:buFont typeface="Arial" pitchFamily="34" charset="0"/>
        <a:buChar char="•"/>
        <a:defRPr sz="9130" kern="1200">
          <a:solidFill>
            <a:schemeClr val="tx1"/>
          </a:solidFill>
          <a:latin typeface="+mn-lt"/>
          <a:ea typeface="+mn-ea"/>
          <a:cs typeface="+mn-cs"/>
        </a:defRPr>
      </a:lvl8pPr>
      <a:lvl9pPr marL="17609182" indent="-1035834" algn="l" defTabSz="4143338" rtl="0" eaLnBrk="1" latinLnBrk="0" hangingPunct="1">
        <a:spcBef>
          <a:spcPct val="20000"/>
        </a:spcBef>
        <a:buFont typeface="Arial" pitchFamily="34" charset="0"/>
        <a:buChar char="•"/>
        <a:defRPr sz="91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143338" rtl="0" eaLnBrk="1" latinLnBrk="0" hangingPunct="1">
        <a:defRPr sz="8147" kern="1200">
          <a:solidFill>
            <a:schemeClr val="tx1"/>
          </a:solidFill>
          <a:latin typeface="+mn-lt"/>
          <a:ea typeface="+mn-ea"/>
          <a:cs typeface="+mn-cs"/>
        </a:defRPr>
      </a:lvl1pPr>
      <a:lvl2pPr marL="2071667" algn="l" defTabSz="4143338" rtl="0" eaLnBrk="1" latinLnBrk="0" hangingPunct="1">
        <a:defRPr sz="8147" kern="1200">
          <a:solidFill>
            <a:schemeClr val="tx1"/>
          </a:solidFill>
          <a:latin typeface="+mn-lt"/>
          <a:ea typeface="+mn-ea"/>
          <a:cs typeface="+mn-cs"/>
        </a:defRPr>
      </a:lvl2pPr>
      <a:lvl3pPr marL="4143338" algn="l" defTabSz="4143338" rtl="0" eaLnBrk="1" latinLnBrk="0" hangingPunct="1">
        <a:defRPr sz="8147" kern="1200">
          <a:solidFill>
            <a:schemeClr val="tx1"/>
          </a:solidFill>
          <a:latin typeface="+mn-lt"/>
          <a:ea typeface="+mn-ea"/>
          <a:cs typeface="+mn-cs"/>
        </a:defRPr>
      </a:lvl3pPr>
      <a:lvl4pPr marL="6215005" algn="l" defTabSz="4143338" rtl="0" eaLnBrk="1" latinLnBrk="0" hangingPunct="1">
        <a:defRPr sz="8147" kern="1200">
          <a:solidFill>
            <a:schemeClr val="tx1"/>
          </a:solidFill>
          <a:latin typeface="+mn-lt"/>
          <a:ea typeface="+mn-ea"/>
          <a:cs typeface="+mn-cs"/>
        </a:defRPr>
      </a:lvl4pPr>
      <a:lvl5pPr marL="8286678" algn="l" defTabSz="4143338" rtl="0" eaLnBrk="1" latinLnBrk="0" hangingPunct="1">
        <a:defRPr sz="8147" kern="1200">
          <a:solidFill>
            <a:schemeClr val="tx1"/>
          </a:solidFill>
          <a:latin typeface="+mn-lt"/>
          <a:ea typeface="+mn-ea"/>
          <a:cs typeface="+mn-cs"/>
        </a:defRPr>
      </a:lvl5pPr>
      <a:lvl6pPr marL="10358343" algn="l" defTabSz="4143338" rtl="0" eaLnBrk="1" latinLnBrk="0" hangingPunct="1">
        <a:defRPr sz="8147" kern="1200">
          <a:solidFill>
            <a:schemeClr val="tx1"/>
          </a:solidFill>
          <a:latin typeface="+mn-lt"/>
          <a:ea typeface="+mn-ea"/>
          <a:cs typeface="+mn-cs"/>
        </a:defRPr>
      </a:lvl6pPr>
      <a:lvl7pPr marL="12430011" algn="l" defTabSz="4143338" rtl="0" eaLnBrk="1" latinLnBrk="0" hangingPunct="1">
        <a:defRPr sz="8147" kern="1200">
          <a:solidFill>
            <a:schemeClr val="tx1"/>
          </a:solidFill>
          <a:latin typeface="+mn-lt"/>
          <a:ea typeface="+mn-ea"/>
          <a:cs typeface="+mn-cs"/>
        </a:defRPr>
      </a:lvl7pPr>
      <a:lvl8pPr marL="14501682" algn="l" defTabSz="4143338" rtl="0" eaLnBrk="1" latinLnBrk="0" hangingPunct="1">
        <a:defRPr sz="8147" kern="1200">
          <a:solidFill>
            <a:schemeClr val="tx1"/>
          </a:solidFill>
          <a:latin typeface="+mn-lt"/>
          <a:ea typeface="+mn-ea"/>
          <a:cs typeface="+mn-cs"/>
        </a:defRPr>
      </a:lvl8pPr>
      <a:lvl9pPr marL="16573349" algn="l" defTabSz="4143338" rtl="0" eaLnBrk="1" latinLnBrk="0" hangingPunct="1">
        <a:defRPr sz="81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sz="half" idx="2"/>
          </p:nvPr>
        </p:nvGraphicFramePr>
        <p:xfrm>
          <a:off x="66592712" y="136557388"/>
          <a:ext cx="2950838" cy="768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4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13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>
                          <a:effectLst/>
                        </a:rPr>
                        <a:t>　</a:t>
                      </a:r>
                      <a:endParaRPr lang="zh-TW" sz="1300">
                        <a:effectLst/>
                        <a:latin typeface="Times New Roman"/>
                        <a:ea typeface="標楷體"/>
                        <a:cs typeface="Arial"/>
                      </a:endParaRPr>
                    </a:p>
                  </a:txBody>
                  <a:tcPr marL="18778" marR="18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>
                          <a:effectLst/>
                        </a:rPr>
                        <a:t>　</a:t>
                      </a:r>
                      <a:endParaRPr lang="zh-TW" sz="1300">
                        <a:effectLst/>
                        <a:latin typeface="Times New Roman"/>
                        <a:ea typeface="標楷體"/>
                        <a:cs typeface="Arial"/>
                      </a:endParaRPr>
                    </a:p>
                  </a:txBody>
                  <a:tcPr marL="18778" marR="1877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>
                          <a:effectLst/>
                        </a:rPr>
                        <a:t>　</a:t>
                      </a:r>
                      <a:endParaRPr lang="zh-TW" sz="1300">
                        <a:effectLst/>
                        <a:latin typeface="Times New Roman"/>
                        <a:ea typeface="標楷體"/>
                        <a:cs typeface="Arial"/>
                      </a:endParaRPr>
                    </a:p>
                  </a:txBody>
                  <a:tcPr marL="18778" marR="1877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24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>
                          <a:effectLst/>
                        </a:rPr>
                        <a:t>　</a:t>
                      </a:r>
                      <a:endParaRPr lang="zh-TW" sz="1300">
                        <a:effectLst/>
                        <a:latin typeface="Times New Roman"/>
                        <a:ea typeface="標楷體"/>
                        <a:cs typeface="Arial"/>
                      </a:endParaRPr>
                    </a:p>
                  </a:txBody>
                  <a:tcPr marL="18778" marR="18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>
                          <a:effectLst/>
                        </a:rPr>
                        <a:t>創造性績效</a:t>
                      </a:r>
                      <a:endParaRPr lang="zh-TW" sz="1300">
                        <a:effectLst/>
                        <a:latin typeface="Times New Roman"/>
                        <a:ea typeface="標楷體"/>
                        <a:cs typeface="Arial"/>
                      </a:endParaRPr>
                    </a:p>
                  </a:txBody>
                  <a:tcPr marL="18778" marR="18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>
                          <a:effectLst/>
                        </a:rPr>
                        <a:t>任務性績效</a:t>
                      </a:r>
                      <a:endParaRPr lang="zh-TW" sz="1300">
                        <a:effectLst/>
                        <a:latin typeface="Times New Roman"/>
                        <a:ea typeface="標楷體"/>
                        <a:cs typeface="Arial"/>
                      </a:endParaRPr>
                    </a:p>
                  </a:txBody>
                  <a:tcPr marL="18778" marR="1877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37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>
                          <a:effectLst/>
                        </a:rPr>
                        <a:t>中庸思維</a:t>
                      </a:r>
                      <a:endParaRPr lang="zh-TW" sz="1300">
                        <a:effectLst/>
                        <a:latin typeface="Times New Roman"/>
                        <a:ea typeface="標楷體"/>
                        <a:cs typeface="Arial"/>
                      </a:endParaRPr>
                    </a:p>
                  </a:txBody>
                  <a:tcPr marL="18778" marR="18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.197</a:t>
                      </a:r>
                      <a:r>
                        <a:rPr lang="en-US" sz="1300" baseline="30000">
                          <a:effectLst/>
                        </a:rPr>
                        <a:t>**</a:t>
                      </a:r>
                      <a:endParaRPr lang="zh-TW" sz="1300">
                        <a:effectLst/>
                        <a:latin typeface="Times New Roman"/>
                        <a:ea typeface="標楷體"/>
                        <a:cs typeface="Arial"/>
                      </a:endParaRPr>
                    </a:p>
                  </a:txBody>
                  <a:tcPr marL="18778" marR="187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.183</a:t>
                      </a:r>
                      <a:r>
                        <a:rPr lang="en-US" sz="1300" baseline="30000">
                          <a:effectLst/>
                        </a:rPr>
                        <a:t>**</a:t>
                      </a:r>
                      <a:endParaRPr lang="zh-TW" sz="1300">
                        <a:effectLst/>
                        <a:latin typeface="Times New Roman"/>
                        <a:ea typeface="標楷體"/>
                        <a:cs typeface="Arial"/>
                      </a:endParaRPr>
                    </a:p>
                  </a:txBody>
                  <a:tcPr marL="18778" marR="1877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:a16="http://schemas.microsoft.com/office/drawing/2014/main" id="{6E97317A-55D1-EA42-BB48-7CAB04E0BDA1}"/>
              </a:ext>
            </a:extLst>
          </p:cNvPr>
          <p:cNvSpPr txBox="1"/>
          <p:nvPr/>
        </p:nvSpPr>
        <p:spPr>
          <a:xfrm>
            <a:off x="6068291" y="99752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</TotalTime>
  <Words>18</Words>
  <Application>Microsoft Office PowerPoint</Application>
  <PresentationFormat>自訂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國小中年級弱讀兒童在文字部件位置知識上之發展  林佩怡  陳欣進 國立中正大學</dc:title>
  <dc:creator>Penny</dc:creator>
  <cp:lastModifiedBy>AEAA-51225</cp:lastModifiedBy>
  <cp:revision>222</cp:revision>
  <dcterms:created xsi:type="dcterms:W3CDTF">2010-03-02T03:05:50Z</dcterms:created>
  <dcterms:modified xsi:type="dcterms:W3CDTF">2021-08-06T03:22:38Z</dcterms:modified>
</cp:coreProperties>
</file>